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03954-0788-454B-9B87-7F370E42D1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395CD-3D60-4B88-8548-94BDCC1305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D0EF89-5329-4597-9594-C32A2002CD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2024-04-27T00:55:43Z</dcterms:modified>
</cp:coreProperties>
</file>