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2B0C0-9A13-4794-B3C3-3733533EDC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E4031-C26F-475F-B84C-DF63C5BFA8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genealogies within a three-species phylogeny (after Avise, 2004). Shown are two possible gene trees (thin dark lines), with the gene tree in (b) showing a qualitative topological discordance with the species tree.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479A8-E3F1-4C9C-A5BD-3EE15747F0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Another depiction of how alleles at a gene (or alternative states of any polymorphic trait) can be misleading with respect to the tree topology for the species in which the alleles are housed. Shown is a polymorphism that traversed successive speciation nodes only to sort idiosyncratically and later become fixed in the descendant species in a pattern that at face value would appear to be discordant with the species phylogeny.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479A8-E3F1-4C9C-A5BD-3EE15747F05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Diagrammatic representation of how an ancient discordance between a gene tree and a species tree can be perpetuated indefinitely and thereby retained as a permanent incongruity between the gene tree and the species tree of descendant taxa (after Avise, 2000).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479A8-E3F1-4C9C-A5BD-3EE15747F05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0/106351508021645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0/106351508021645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0/106351508021645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57, Issue 3, June 2008, Pages 503–507,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https://doi.org/10.1080/10635150802164587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Gene genealogies within a three-species phylogeny (after Avise, 2004). Shown are two possible gene trees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43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57, Issue 3, June 2008, Pages 503–507,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https://doi.org/10.1080/10635150802164587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Another depiction of how alleles at a gene (or alternative states of any polymorphic trait) can be misleading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81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57, Issue 3, June 2008, Pages 503–507,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https://doi.org/10.1080/10635150802164587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Diagrammatic representation of how an ancient discordance between a gene tree and a species tree can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046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Gene genealogies within a three-species phylogeny (after Avise, 2004). Shown are two possible gene trees ...</vt:lpstr>
      <vt:lpstr>Figure 2 Another depiction of how alleles at a gene (or alternative states of any polymorphic trait) can be misleading ...</vt:lpstr>
      <vt:lpstr>Figure 3 Diagrammatic representation of how an ancient discordance between a gene tree and a species tree can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2024-04-26T18:21:05Z</dcterms:modified>
</cp:coreProperties>
</file>