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6EDBB-8684-4F00-A4A0-AD9293D3C6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53D3F-57AD-4715-BD37-8063DD6168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knot tying and visual maze control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FF603B-5966-4B34-967A-9922871C84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904–910,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Example of knot tying and visual maze control stimuli.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Example of knot tying and visual maze control stimuli.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2024-04-26T10:03:15Z</dcterms:modified>
</cp:coreProperties>
</file>