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88FB96-AFD8-4224-80F5-2495EBD4B8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6FE97-C7EC-43F6-8B81-A6A1FFC842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Correlation between T cell receptor gene rearrangement excision circles (TRECs) in peripheral blood mononuclear cells (PBMC) with different parameters based on evaluation of 250 samples obtained from 50 human immunodeficiency virus (HIV)–infected children receiving antiretroviral therapy. TRECs were correlated with plasma virus load (A) percentage of CD4 T cells (B) percentage of CD45RA+CD62L+ in CD4 T cells (C) and percentage of CD45RA+CD62L+ in CD8 T cells (D). Data were assessed by Spearman’s&amp;amp;rank order correlation, with rs representing regression coefficient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DA201-5F06-4049-9AE0-7D8DF0722A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201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183, Issue 10, 15 May 2001, Pages 1445–1454, </a:t>
            </a:r>
            <a:r>
              <a:rPr lang="en-US" altLang="en-US" sz="1000">
                <a:solidFill>
                  <a:srgbClr val="333333"/>
                </a:solidFill>
                <a:hlinkClick r:id="rId3"/>
              </a:rPr>
              <a:t>https://doi.org/10.1086/320197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Correlation between T cell receptor gene rearrangement excision circles (TRECs) in peripheral blood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Correlation between T cell receptor gene rearrangement excision circles (TRECs) in peripheral blood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2024-04-26T15:33:33Z</dcterms:modified>
</cp:coreProperties>
</file>