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BB473E-B709-429B-85ED-8276E0B3D9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FBFAB3-94C4-4D41-83F2-17E766AE58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7589E9-3F2C-4E28-BFCC-7C74F787D6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2024-04-26T15:04:07Z</dcterms:modified>
</cp:coreProperties>
</file>