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93C4F-A5A4-44A0-8F41-473825387E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1A4DC-C291-49FC-BD62-A1495DEA93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9FB5A0-CAB2-4D3E-A632-4F0110E697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2024-04-26T03:35:54Z</dcterms:modified>
</cp:coreProperties>
</file>