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88473A-CDA4-4A1E-A7CE-3087D9D86D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ECE601-8A35-4680-B7E8-CC2CE31180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139B8B-3F3C-44F1-8EC6-A24D505F32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2024-04-26T14:11:53Z</dcterms:modified>
</cp:coreProperties>
</file>