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63C29CC-96F0-4741-8FEB-147B9FB5912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BB21DE-42B3-4BFA-BA82-102D1593190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John Ruskin, The Rocky Bank of a River–Verso: Sketch of Foliage, c. 1853, grey wash with pen and ink over graphite heightened with white bodycolour on heavy off-white wove paper, 32.5 × 47.3 cm, Yale Center for British Art, Paul Mellon Collection, New Haven, CT. Image courtesy of Bridgeman Art Library.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2011. Published by Oxford University Press on behalf of the British Society of Aesthetics.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E596D5-5825-4925-B24F-8A31941356B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John Ruskin, Study of Rocks and Ferns in a Wood at Crossmount, Perthshire, 1847, pen and ink, watercolour and bodycolour on paper, 32.3 × 46.5 cm, Abbot Hall Art Gallery, Kendal, Cumbria. Image courtesy of Bridgeman Art Library.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2011. Published by Oxford University Press on behalf of the British Society of Aesthetics.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E596D5-5825-4925-B24F-8A31941356B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Frederic Edwin Church, Heart of the Andes, 1859, oil on canvas, 168 × 302.9 cm, The Metropolitan Museum of Art, New York, NY. Image courtesy of The Metropolitan Museum of Art/Art Resource, NY.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2011. Published by Oxford University Press on behalf of the British Society of Aesthetics.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E596D5-5825-4925-B24F-8A31941356B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Drawing by Lorenz Schönberger and Pierre Turpin, 1805. After a sketch by Alexander von Humboldt. Engraving with watercolour by Louis Bouquet, Cross Section of the Volcano Chimborazo, Ecuador (Geographie der Pflanzen in den Tropen-Ländern, ein Naturgemälde der Anden) (Géographie des plantes équinoxiales/Tableau physique des Andes et Pays voisins …), from Essai sur la Géographie des Plantes Equinoxiale (Paris, 1805). Hamburger Kunsthalle, Hamburg. Image courtesy of Bildarchiv Preussischer Kulturbesitz/Art Resource, NY.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2011. Published by Oxford University Press on behalf of the British Society of Aesthetics.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E596D5-5825-4925-B24F-8A31941356B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esthj/ayr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esthj/ayr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esthj/ayr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esthj/ayr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51, Issue 3, July 2011, Pages 321–333,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https://doi.org/10.1093/aesthj/ayr017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1. </a:t>
            </a:r>
            <a:r>
              <a:rPr lang="en-US" altLang="en-US" b="0"/>
              <a:t>John Ruskin, The Rocky Bank of a River–Verso: Sketch of Foliage, c. 1853, grey wash with pen and ink over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1644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51, Issue 3, July 2011, Pages 321–333,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https://doi.org/10.1093/aesthj/ayr017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2. </a:t>
            </a:r>
            <a:r>
              <a:rPr lang="en-US" altLang="en-US" b="0"/>
              <a:t>John Ruskin, Study of Rocks and Ferns in a Wood at Crossmount, Perthshire, 1847, pen and ink, watercolour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36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51, Issue 3, July 2011, Pages 321–333,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https://doi.org/10.1093/aesthj/ayr017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3. </a:t>
            </a:r>
            <a:r>
              <a:rPr lang="en-US" altLang="en-US" b="0"/>
              <a:t>Frederic Edwin Church, Heart of the Andes, 1859, oil on canvas, 168 × 302.9 cm, The Metropolitan Museum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756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51, Issue 3, July 2011, Pages 321–333,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https://doi.org/10.1093/aesthj/ayr017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4. </a:t>
            </a:r>
            <a:r>
              <a:rPr lang="en-US" altLang="en-US" b="0"/>
              <a:t>Drawing by Lorenz Schönberger and Pierre Turpin, 1805. After a sketch by Alexander von Humboldt. Engraving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658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 1. John Ruskin, The Rocky Bank of a River–Verso: Sketch of Foliage, c. 1853, grey wash with pen and ink over ...</vt:lpstr>
      <vt:lpstr>Fig 2. John Ruskin, Study of Rocks and Ferns in a Wood at Crossmount, Perthshire, 1847, pen and ink, watercolour and ...</vt:lpstr>
      <vt:lpstr>Fig 3. Frederic Edwin Church, Heart of the Andes, 1859, oil on canvas, 168 × 302.9 cm, The Metropolitan Museum of ...</vt:lpstr>
      <vt:lpstr>Fig 4. Drawing by Lorenz Schönberger and Pierre Turpin, 1805. After a sketch by Alexander von Humboldt. Engraving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2024-04-27T05:03:20Z</dcterms:modified>
</cp:coreProperties>
</file>