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A351477-C2B4-4DE5-8168-96C3448D42A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28AC14-A3C5-4E3B-9377-8A76B1F739D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Question wording of the survey experiment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©The Author 2016. Published by Oxford University Press and the Society for the Advancement of Socio-Economics.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A9BA55-BC9B-4509-8773-CA0567AEF6F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distribution of prosocial attitudes.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©The Author 2016. Published by Oxford University Press and the Society for the Advancement of Socio-Economics.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A9BA55-BC9B-4509-8773-CA0567AEF6F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Marginal effects of the high-inequality treatment by net household income.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©The Author 2016. Published by Oxford University Press and the Society for the Advancement of Socio-Economics.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8A9BA55-BC9B-4509-8773-CA0567AEF6F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ser/mw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ser/mw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ser/mw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Socioecon Rev</a:t>
            </a:r>
            <a:r>
              <a:rPr lang="en-US" altLang="en-US" sz="1000">
                <a:solidFill>
                  <a:srgbClr val="333333"/>
                </a:solidFill>
              </a:rPr>
              <a:t>, Volume 14, Issue 3, July 2016, Pages 443–460,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https://doi.org/10.1093/ser/mww010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Question wording of the survey experiment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03500" y="1371600"/>
            <a:ext cx="392852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Socioecon Rev</a:t>
            </a:r>
            <a:r>
              <a:rPr lang="en-US" altLang="en-US" sz="1000">
                <a:solidFill>
                  <a:srgbClr val="333333"/>
                </a:solidFill>
              </a:rPr>
              <a:t>, Volume 14, Issue 3, July 2016, Pages 443–460,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https://doi.org/10.1093/ser/mww010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The distribution of prosocial attitudes.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890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Socioecon Rev</a:t>
            </a:r>
            <a:r>
              <a:rPr lang="en-US" altLang="en-US" sz="1000">
                <a:solidFill>
                  <a:srgbClr val="333333"/>
                </a:solidFill>
              </a:rPr>
              <a:t>, Volume 14, Issue 3, July 2016, Pages 443–460,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https://doi.org/10.1093/ser/mww010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Marginal effects of the high-inequality treatment by net household income.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452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 Question wording of the survey experiment
</vt:lpstr>
      <vt:lpstr>Figure 2 The distribution of prosocial attitudes.
</vt:lpstr>
      <vt:lpstr>Figure 3 Marginal effects of the high-inequality treatment by net household income.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2024-04-26T20:26:16Z</dcterms:modified>
</cp:coreProperties>
</file>