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4C435B-AFE8-478F-88B9-C538079FF9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B7168-1F87-4BA3-8D68-DF85BEF752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components of the NMJ.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461BC-C9D5-4786-91D3-DCA7D280E1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m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99, Issue 1, July 2007, Pages 132–138,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https://doi.org/10.1093/bja/aem144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2 </a:t>
            </a:r>
            <a:r>
              <a:rPr lang="en-US" altLang="en-US" b="0"/>
              <a:t>Diagram showing components of the NMJ.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2 Diagram showing components of the NMJ.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2024-04-26T18:17:54Z</dcterms:modified>
</cp:coreProperties>
</file>