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9FEBB-AA10-4839-B5A2-F4AFE30153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3C92C-0452-48F9-B0E8-A614E1F1D7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box-and-whisker plots of the NND distributions for layer V pyramidal cells of prenatally irradiated animals (nos 1–6) and sham-irradiated animals (nos 7–12). Lower stippled lines, median data; upper stippled lines, maximum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B1BD05-21DA-4D01-BC9F-8A25CF67A7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954–960,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Individual box-and-whisker plots of the NND distributions for layer V pyramidal cells of prenatally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Individual box-and-whisker plots of the NND distributions for layer V pyramidal cells of prenatally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2024-04-26T05:30:18Z</dcterms:modified>
</cp:coreProperties>
</file>