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344D1F-6810-4311-981C-95DD6EDA89F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1FABFF-3FFB-48FE-BB88-B9CB26200E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Cortical connections of AIP with the temporal cortex. The distribution of labeling in the temporal gyrus is shown on a lateral view of the hemispheres, centered on the temporal lobe. Calibration bar, shown for Case 20, applies to all cases. The distribution of the labeling in the STS is shown in 2D reconstructions of the sulcus, aligned to correspond with the fundus and middle of the floor. Dotted lines indicate the fundus and the upper and lower edges of the floor. Continuous lines mark the lips of the sulcus. Arrows mark representative AP levels (AP 0 and AP 12) and the rostralmost level of the central sulcus (C). Calibration bar, shown for Case 20, applies to all reconstructions. Other conventions and abbreviations as in Figures 1 and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27EFED-EA2C-429E-A75A-4CFF7661757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1094–1111, </a:t>
            </a:r>
            <a:r>
              <a:rPr lang="en-US" altLang="en-US" sz="1000">
                <a:solidFill>
                  <a:srgbClr val="333333"/>
                </a:solidFill>
                <a:hlinkClick r:id="rId3"/>
              </a:rPr>
              <a:t>https://doi.org/10.1093/cercor/bhm146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Cortical connections of AIP with the temporal cortex. The distribution of labeling in the temporal gyrus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Cortical connections of AIP with the temporal cortex. The distribution of labeling in the temporal gyrus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2024-09-19T10:13:14Z</dcterms:modified>
</cp:coreProperties>
</file>