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F4618-A2C0-4A92-97FA-8D9AA178A0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1475A-4165-4686-9A81-75855157EA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77848-7A88-485F-8C63-2CF024D9C9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2024-04-26T19:50:02Z</dcterms:modified>
</cp:coreProperties>
</file>