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42F3F-E0F9-4181-8D9D-434DDA709F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3545D2-FD68-4EBD-88AF-98A0998E31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Spironolactone-induced reduction in SBP (filled bars) and DBP (open bars) at 6-week, 3-month, and 6-month follow-up in subjects with resistant hypertension (upper panel). Spironolactone-induced reduction in SBP and DBP at 6-week, 3-month, and 6-month follow-up in subjects with PA (filled bars) and without PA (non-PA: open bars)(lower panel).6 Abbreviations: DBP, diastolic blood pressure; PA, primary aldosteronism; SBP, systolic blood pressure.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2016.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3E2DD-2372-4D11-894A-3436953B37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h/hpw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30, Issue 2, 1 February 2017, Pages 103–109,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https://doi.org/10.1093/ajh/hpw105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Spironolactone-induced reduction in SBP (filled bars) and DBP (open bars) at 6-week, 3-month, and 6-month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Spironolactone-induced reduction in SBP (filled bars) and DBP (open bars) at 6-week, 3-month, and 6-month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2024-04-26T12:10:49Z</dcterms:modified>
</cp:coreProperties>
</file>