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3A819A-1EBF-4BF8-98A7-EEEF2F5F60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5A9BB9-8173-4DB4-814F-4319401045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Demographic characteristics and risk factors for infants and children who received pneumococcal polysaccharide-meningococcal outer membrane protein complex conjugate vaccine (PncOMPC) or control vaccine (hepatitis B vaccine; HBV) for acute otitis media.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0C8855-BB73-4E14-9007-5234D0845A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Characteristics of cases of invasive meningococcal disease in residents of Abbotsford, British Columbia, Canada.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0C8855-BB73-4E14-9007-5234D0845A5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Protective efficacy of a pneumococcal polysaccharide-meningococcal outer membrane protein complex conjugate vaccine (PncOMPC) for acute otitis media (AOM) in infants and children during per-protocol follow-up.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0C8855-BB73-4E14-9007-5234D0845A5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Incidence of various types of pneumococcal acute otitis media (AOM) among children who received pneumococcal polysaccharide-meningococcal outer membrane protein complex conjugate vaccine (PncOMPC), pneumococcal polysaccharide vaccine (PncPS), or hepatitis B vaccine (HBV) booster during a follow-up period lasting from 12 to 24 months of 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0C8855-BB73-4E14-9007-5234D0845A5D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Serum concentrations of pneumococcal anticapsular antibodies at 7 and 13 months of age among children who received pneumococcal polysaccharide-meningococcal outer membrane protein complex conjugate vaccine (PncOMPC) or pneumococcal polysaccharide vaccine (PncPS) for acute otitis media.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0C8855-BB73-4E14-9007-5234D0845A5D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Adverse reactions that occurred within 3 days after immunization at 2, 4, 6, and 12 months of age among children vaccinated with pneumococcal polysaccharide-meningococcal outer membrane protein complex conjugate vaccine (PncOMPC) or pneumococcal polysaccharide vaccine (PncPS) for acute otitis media.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0C8855-BB73-4E14-9007-5234D0845A5D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787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3787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3787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86/3787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86/3787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86/3787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37, Issue 9, 1 November 2003, Pages 1155–1164,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https://doi.org/10.1086/378744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Demographic characteristics and risk factors for infants and children who received pneumococcal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55900" y="1371600"/>
            <a:ext cx="364461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37, Issue 9, 1 November 2003, Pages 1155–1164,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https://doi.org/10.1086/378744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Characteristics of cases of invasive meningococcal disease in residents of Abbotsford, British Columbia,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827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37, Issue 9, 1 November 2003, Pages 1155–1164,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https://doi.org/10.1086/378744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Protective efficacy of a pneumococcal polysaccharide-meningococcal outer membrane protein complex conjugate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543300" y="1371600"/>
            <a:ext cx="206869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37, Issue 9, 1 November 2003, Pages 1155–1164,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https://doi.org/10.1086/378744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Incidence of various types of pneumococcal acute otitis media (AOM) among children who received pneumococcal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1626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37, Issue 9, 1 November 2003, Pages 1155–1164,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https://doi.org/10.1086/378744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4 </a:t>
            </a:r>
            <a:r>
              <a:rPr lang="en-US" altLang="en-US" b="0"/>
              <a:t>Serum concentrations of pneumococcal anticapsular antibodies at 7 and 13 months of age among children who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5860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37, Issue 9, 1 November 2003, Pages 1155–1164,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https://doi.org/10.1086/378744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5 </a:t>
            </a:r>
            <a:r>
              <a:rPr lang="en-US" altLang="en-US" b="0"/>
              <a:t>Adverse reactions that occurred within 3 days after immunization at 2, 4, 6, and 12 months of age among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582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 1 Demographic characteristics and risk factors for infants and children who received pneumococcal ...</vt:lpstr>
      <vt:lpstr>Table 1 Characteristics of cases of invasive meningococcal disease in residents of Abbotsford, British Columbia, ...</vt:lpstr>
      <vt:lpstr>Table 2 Protective efficacy of a pneumococcal polysaccharide-meningococcal outer membrane protein complex conjugate ...</vt:lpstr>
      <vt:lpstr>Table 3 Incidence of various types of pneumococcal acute otitis media (AOM) among children who received pneumococcal ...</vt:lpstr>
      <vt:lpstr>Table 4 Serum concentrations of pneumococcal anticapsular antibodies at 7 and 13 months of age among children who ...</vt:lpstr>
      <vt:lpstr>Table 5 Adverse reactions that occurred within 3 days after immunization at 2, 4, 6, and 12 months of age among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2024-04-26T07:32:06Z</dcterms:modified>
</cp:coreProperties>
</file>