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1271FA-626F-47A2-9247-6980207B4E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8BD0CB-8F14-4E5A-B3FF-FCA81204CE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Dab1-EGFP and Dab1NLS1mt-EGFP translocate into the nucleus through the NPC in a RanGTP gradient-independent manner. Digitonin-permeabilized HeLa S3 cells were treated with a CTB as a control (A, A′, D, D′, G, and G′), 2 μg/μL of WGA (B, B′, E, E′, H, and H′), or approximately 2 μM of RanQ69L-GTP (C, C′, F, F′, I, and I′) at 30 °C for 15 min prior to a transport assay. After the removal of the solutions, EGFP-labeled protein solutions (“green,” GST-SV40NLS-EGFP [A–C′], Dab1-EGFP-His6 [D–F′], and Dab1NLS1mt-EGFP-His6 [G–I′]) supplemented with an energy-generating system in the presence (A–C′: cytosol+) or absence (D–I′: cytosol −) of reticulocyte lysate were incubated at 30 °C for 20 min. Where indicated, 2 μg/μL of WGA (B, B′, E, E′, H, and H′) or approximately 2 μM of RanQ69L-GTP (C, C′, F, F′, I, and I′) was added to the transport mixture. The nuclei were stained with DAPI (“blue”). Scale bar: 20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84C2E3-DEC7-4BFF-A7B0-A931C6F329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16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7, July 2016, Pages 3219–3236,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https://doi.org/10.1093/cercor/bhv162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Dab1-EGFP and Dab1NLS1mt-EGFP translocate into the nucleus through the NPC in a RanGTP gradient-independent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Dab1-EGFP and Dab1NLS1mt-EGFP translocate into the nucleus through the NPC in a RanGTP gradient-independent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2024-04-26T04:15:19Z</dcterms:modified>
</cp:coreProperties>
</file>