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E40B85-F92D-45D0-B343-1667A46808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46CAF9-8052-4E45-8519-91FCBEE71D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495C8D-839C-42AD-AE2A-9CD4FCE32A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2024-04-27T00:01:58Z</dcterms:modified>
</cp:coreProperties>
</file>