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C06B2C-584F-4877-89FE-491EDA2FEF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F0B4D5-B457-410E-AE86-FD7BAEDD3F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8. Concentration measured by the Fibrecheck FC-2 per humidity level at the reference concentration for the five experiments. The vertical bar represents the confidence interval. The letter M or I indicates that the instrument was in its modified or initial state. The scale on the vertical axis is logarithmic.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B51435-9513-4735-8ACE-6C04EAF66C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hyg/meg0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Occup Hyg</a:t>
            </a:r>
            <a:r>
              <a:rPr lang="en-US" altLang="en-US" sz="1000">
                <a:solidFill>
                  <a:srgbClr val="333333"/>
                </a:solidFill>
              </a:rPr>
              <a:t>, Volume 47, Issue 5, July 2003, Pages 413–426,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https://doi.org/10.1093/annhyg/meg055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8. Concentration measured by the Fibrecheck FC-2 per humidity level at the reference concentration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8. Concentration measured by the Fibrecheck FC-2 per humidity level at the reference concentration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2024-04-26T21:03:48Z</dcterms:modified>
</cp:coreProperties>
</file>