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24BB2F-BD4C-4AF4-8BCC-180114E237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A82BFA-389F-4464-B12C-398E3BC027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6932B4-C73B-40B8-9B2C-F3C2BFA425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2024-04-26T07:33:20Z</dcterms:modified>
</cp:coreProperties>
</file>