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64778F-C108-4E2C-A311-90890BE5A9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4380E-8760-4382-B46A-82460B18F3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E26DC0-552E-429B-9E0A-6AC250A5FF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2024-04-26T03:10:42Z</dcterms:modified>
</cp:coreProperties>
</file>