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B1CAD-2722-4AC1-BF73-11CDFF8795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7FC42-6F8A-42DF-B501-A5538579CB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C64CD-4092-462B-9839-F69C3E40AD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2024-04-26T15:41:44Z</dcterms:modified>
</cp:coreProperties>
</file>