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A1DDC-350A-4B4A-8542-16E63C2048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BFAC4-556A-438B-B407-2892FF1F6B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recall rates at Trial 1, Trial 5, and Long Delay Free Recall according to diagnosis as well as word length, frequency, and neighborhood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2BBF3-36A6-4A3D-9D2B-04A312941C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w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7, 22 November 2016, Pages 689–699,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Mean recall rates at Trial 1, Trial 5, and Long Delay Free Recall according to diagnosis as well as 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77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Mean recall rates at Trial 1, Trial 5, and Long Delay Free Recall according to diagnosis as well as word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2024-04-27T00:41:20Z</dcterms:modified>
</cp:coreProperties>
</file>