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D456B-3885-4746-B691-C9372881B8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D4AC3-1F6C-4B7E-9D5D-8F7A8C45F3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Description of a GOLD Metadata Package. Biosample populated using the Biogas/Reactor metadata package. All the different metadata categories that are unique to bioreactor samples are listed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Nucleic Acids Research 2016.This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4D7B7-B83D-49CA-B98C-90FD088498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9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D446–D456,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https://doi.org/10.1093/nar/gkw992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Description of a GOLD Metadata Package. Biosample populated using the Biogas/Reactor metadata package.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Description of a GOLD Metadata Package. Biosample populated using the Biogas/Reactor metadata package.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2024-04-26T22:42:06Z</dcterms:modified>
</cp:coreProperties>
</file>