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3BE77-85BE-40B8-9DFF-D278E9ED25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483877-046D-4C99-82CE-C101299D48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Percent having surgery by time since diagnosis and percent having chemotherapy by time since surgery. Patients diagnosed with colon cancer in Surveillance, Epidemiology, and End Results (SEER)–Medicare and Veneto–Tuscany Cancer Registry (VTCR) by stage.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7330E4-4196-4856-8CA7-9C84911D9D8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 having surgery by time since diagnosis and percent having chemotherapy (with or without radiotherapy) by time since surgery. Patients diagnosed with rectal cancer in Surveillance, Epidemiology, and End Results (SEER)–Medicare and Veneto–Tuscany Cancer Registry (VTCR) by stage.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7330E4-4196-4856-8CA7-9C84911D9D8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monographs/lgt00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monographs/lgt006"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 Monogr</a:t>
            </a:r>
            <a:r>
              <a:rPr lang="en-US" altLang="en-US" sz="1000">
                <a:solidFill>
                  <a:srgbClr val="333333"/>
                </a:solidFill>
              </a:rPr>
              <a:t>, Volume 2013, Issue 46, August 2013, Pages 88–98, </a:t>
            </a:r>
            <a:r>
              <a:rPr lang="en-US" altLang="en-US" sz="1000">
                <a:solidFill>
                  <a:srgbClr val="333333"/>
                </a:solidFill>
                <a:hlinkClick r:id="rId3"/>
              </a:rPr>
              <a:t>https://doi.org/10.1093/jncimonographs/lgt006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Percent having surgery by time since diagnosis and percent having chemotherapy by time since surgery.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661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 Monogr</a:t>
            </a:r>
            <a:r>
              <a:rPr lang="en-US" altLang="en-US" sz="1000">
                <a:solidFill>
                  <a:srgbClr val="333333"/>
                </a:solidFill>
              </a:rPr>
              <a:t>, Volume 2013, Issue 46, August 2013, Pages 88–98, </a:t>
            </a:r>
            <a:r>
              <a:rPr lang="en-US" altLang="en-US" sz="1000">
                <a:solidFill>
                  <a:srgbClr val="333333"/>
                </a:solidFill>
                <a:hlinkClick r:id="rId3"/>
              </a:rPr>
              <a:t>https://doi.org/10.1093/jncimonographs/lgt006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 having surgery by time since diagnosis and percent having chemotherapy (with or without radiotherapy)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661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Percent having surgery by time since diagnosis and percent having chemotherapy by time since surgery. ...</vt:lpstr>
      <vt:lpstr>Figure 2. Percent having surgery by time since diagnosis and percent having chemotherapy (with or without radiotherapy)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2024-04-26T06:41:27Z</dcterms:modified>
</cp:coreProperties>
</file>