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E18029-13FE-4643-BA91-FA078B23B5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64743E-C84B-4A9C-A197-712BF0A56C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BA294-2E88-4C68-95D0-BA0B7AAF24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2024-09-18T19:59:44Z</dcterms:modified>
</cp:coreProperties>
</file>