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DBF059-4B2A-45E0-8982-0A8E5F0C65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B31E69-FFD8-4E35-8959-6A371512B2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A70D89-A600-4145-A448-AE20A32805C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2024-09-20T01:19:45Z</dcterms:modified>
</cp:coreProperties>
</file>