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B59E76-00A4-4D6C-89D2-51435883C0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192FF-A536-420D-AEFE-E5267EE46E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Conditional effect of the focal mid-dlPFC variables streamline counts, fractional anisotropy, and white-matter density on planning accuracy (illustrated by respective regression weights, b) at different values of the moderator variable age. Focal variables of mid-dlPFC structural connectivity (i.e., streamline counts, fractional anisotropy, and white-matter density) were z-transformed for better comparability. Thus, given the z-transformation, the conditional effects reflect the predicted changes in planning accuracy at a given age if the focal variable is increased by 1 SD unit. For instance, at an age around 22.7 years, a subject with a streamline count between mid-dlPFC homologs which is 1 SD higher than streamline counts of another subject is predicted to have an approx. 5% lower planning accuracy (left panel). Johnson-Neyman confidence bands indicate the age ranges, for which the respective focal variables either have a significant positive or negative predictive value for planning accuracy, that is, where the confidence band for the regression weight b does not include zero (dark gray), or show a trend thereof (medium gray). Numbers within panels denote the associated age limits.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972B3-A2B2-4B0B-BFE6-0F3A2D56F0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4, April 2015, Pages 869–883,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Conditional effect of the focal mid-dlPFC variables streamline counts, fractional anisotropy,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Conditional effect of the focal mid-dlPFC variables streamline counts, fractional anisotropy,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2024-04-27T03:19:35Z</dcterms:modified>
</cp:coreProperties>
</file>