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57148-AAC4-4306-8963-72415FF32B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8A400D-5B74-4674-A6E5-5CCC2E8F26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Immunohistochemistry of collagens I, III and IV in hindlimb muscles (quads.), diaphragm (diaph.) and myocardia (heart) of mdx mice that expressed MBP or were MBP null mutants. All mice were 18-months-old at the time of tissue collection. Fibrous lesions containing any of the three-collagen types assayed were larger and more frequently observed in the mdx tissues that expressed MBP-1. All panels are shown at the same final magnification at which the bar =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A81E36-7875-46C0-A11D-00DF3CB943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2280–2292, </a:t>
            </a:r>
            <a:r>
              <a:rPr lang="en-US" altLang="en-US" sz="1000">
                <a:solidFill>
                  <a:srgbClr val="333333"/>
                </a:solidFill>
                <a:hlinkClick r:id="rId3"/>
              </a:rPr>
              <a:t>https://doi.org/10.1093/hmg/ddn129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Immunohistochemistry of collagens I, III and IV in hindlimb muscles (quads.), diaphragm (diaph.)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Immunohistochemistry of collagens I, III and IV in hindlimb muscles (quads.), diaphragm (diaph.)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2024-04-26T18:51:48Z</dcterms:modified>
</cp:coreProperties>
</file>