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35907-D159-4D2E-9AC4-4ECE5CB884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09860C-00E4-40BB-8B10-A5232F242D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Effects of noise on responses to dynamic clamp-based input. (A) Example of a spike (top) evoked by the excitatory signal (gexcS, black) and inhibitory signal (ginhS, gray) applied using dynamic clamp. The conductance waveforms and their relative timing are based on Pouille et al. (2009). (B) Input–output curves from a typical neuron tested under control conditions (solid black), after introduction of noisy background conductance (gray), and after introduction of constant background conductance (dashed black). Inset shows sample responses corresponding to boxed data points on left. (C) Summary of change in i–o curve slope from all neurons analyzed. For C–G, data points are shown for each neuron tested (open circles) together with the mean ± SEM for each condition (black squares). (D) Summary of change in i–o curve midpoint from all neurons analyzed. Summary of input resistance (E), average membrane potential (F), and membrane potential fluctuations (G). ***P &lt; 0.001; **P &lt; 0.01; *P &lt; 0.05; ns, not significant; paired t-tests. +++P &lt; 0.001; unpaired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0C7B2C-D03A-49A0-82DA-FCEE82D721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3357–3369, </a:t>
            </a:r>
            <a:r>
              <a:rPr lang="en-US" altLang="en-US" sz="1000">
                <a:solidFill>
                  <a:srgbClr val="333333"/>
                </a:solidFill>
                <a:hlinkClick r:id="rId3"/>
              </a:rPr>
              <a:t>https://doi.org/10.1093/cercor/bhv157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Effects of noise on responses to dynamic clamp-based input. (A) Example of a spike (top) evoked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Effects of noise on responses to dynamic clamp-based input. (A) Example of a spike (top) evoked by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2024-04-26T06:44:51Z</dcterms:modified>
</cp:coreProperties>
</file>