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4199E8-4816-4CBA-A55C-F831F9474A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C9B95C-22F9-4BB9-9A35-36D4AA5D30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632032-DE66-4960-871D-83A785F915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2024-04-26T23:06:54Z</dcterms:modified>
</cp:coreProperties>
</file>