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BCD8A2-C6BE-430F-9DAE-B002347F642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633B96-CF66-4853-BB21-40BC921D128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Results of serological testing for multiple tickborne pathogens in 130 patients with an acute febrile illness following a tick bite.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2001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9015D1-CCBC-4EBA-A45E-A59BF75838E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2258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33, Issue 4, 15 August 2001, Pages 503–510,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https://doi.org/10.1086/322586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Results of serological testing for multiple tickborne pathogens in 130 patients with an acute febrile illness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2 Results of serological testing for multiple tickborne pathogens in 130 patients with an acute febrile illness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2024-04-26T14:12:03Z</dcterms:modified>
</cp:coreProperties>
</file>