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263B08-1357-4ED1-86FC-4370FA25CC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17E80-CB5C-4109-BC14-7574F9B987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histograms of the center-to-center distances between individual patches and the injection site (A; projection distance) and between neighboring patches (B; interpatch distance) in both TE and V1.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AF272-C99A-4119-942A-31EC545F85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1887–1899,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Frequency histograms of the center-to-center distances between individual patches and the injection site (A;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Frequency histograms of the center-to-center distances between individual patches and the injection site (A;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2024-04-26T21:02:15Z</dcterms:modified>
</cp:coreProperties>
</file>