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5D707D-8836-48B6-9CAC-3DB638D5CD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CC9A8-6906-4F07-88AC-23B3F73973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PCC-seed region had higher connectivity during trance than nontrance with the following regions: (a) the cerebellum (lobules VI and VIII); (b) bilateral inferior parietal lobule; (c) the dACC and bilateral insula; and (d) bilateral dorsolateral prefrontal cortex. Y-coordinates for the coronal slices are displayed in MNI space.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E6FE3-583C-42FC-A683-10C93CA747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3116–3124,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PCC-seed region had higher connectivity during trance than nontrance with the following regions: (a)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PCC-seed region had higher connectivity during trance than nontrance with the following regions: (a)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2024-04-26T04:19:47Z</dcterms:modified>
</cp:coreProperties>
</file>