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DBC58-55CA-43F7-9FED-6B41080179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EA25A-F2F4-4B83-ABB4-C26C8FDD4F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458E52-9E75-4BB3-A73A-CA5FD63847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2024-04-26T21:16:52Z</dcterms:modified>
</cp:coreProperties>
</file>