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14DA84-460B-4FE7-925F-CEAC2E1B7C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B45359-DE6E-4D85-81CE-B5BA42BD55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8CF76-833F-47F9-AD95-BC8DA4E860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2024-04-26T16:20:37Z</dcterms:modified>
</cp:coreProperties>
</file>