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5205E21-783B-4A2C-B0C4-B33149B1D9B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428BDB1-06A2-4C65-AF72-F92A345326BE}"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 </a:t>
            </a:r>
            <a:r>
              <a:rPr lang="en-US" altLang="en-US">
                <a:latin typeface="Arial" pitchFamily="34" charset="0"/>
                <a:ea typeface="Arial" pitchFamily="34" charset="0"/>
              </a:rPr>
              <a:t>Effect of femoral artery removal on resting hindlimb blood flow. There was an immediate reduction in blood flow to the operated limb following femoral artery removal (day 0) that remained significantly lower when measured 5 days after surgery. By 10 days, blood flow to the operated limb had normalized and was not significantly different compared to blood flow to the contralateral limb or to the operated limb before surgery. *P&lt;0.05 compared to corresponding limb of control non-ischemic rabbits; †P&lt;0.05 compared to the contralateral control hindlimb.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Copyright © 2001, European Society of Cardiology</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22E9DAA-AA84-4F87-AC4E-46DFAEB44B90}"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16/S0008-6363(00)00232-7"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Cardiovasc Res</a:t>
            </a:r>
            <a:r>
              <a:rPr lang="en-US" altLang="en-US" sz="1000">
                <a:solidFill>
                  <a:srgbClr val="333333"/>
                </a:solidFill>
              </a:rPr>
              <a:t>, Volume 49, Issue 3, February 2001, Pages 618–625, </a:t>
            </a:r>
            <a:r>
              <a:rPr lang="en-US" altLang="en-US" sz="1000">
                <a:solidFill>
                  <a:srgbClr val="333333"/>
                </a:solidFill>
                <a:hlinkClick r:id="rId3"/>
              </a:rPr>
              <a:t>https://doi.org/10.1016/S0008-6363(00)00232-7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 </a:t>
            </a:r>
            <a:r>
              <a:rPr lang="en-US" altLang="en-US" b="0"/>
              <a:t>Effect of femoral artery removal on resting hindlimb blood flow. There was an immediate reduction in blood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1 Effect of femoral artery removal on resting hindlimb blood flow. There was an immediate reduction in blood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2024-04-26T21:28:14Z</dcterms:modified>
</cp:coreProperties>
</file>