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6DF36-AE22-4D3E-A501-A37CE8AEB0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288716-2210-4D1A-B419-EC894A44B9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star formation rate for the simulation shown also in Fig. 7. Over the entire course of the simulation the total amount of gas turned into stars is ≈2 × 106 M⊙.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A36DE1-4B30-467E-8AED-42E590A24A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517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398, Issue 3, September 2009, Pages 1392–1402,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https://doi.org/10.1111/j.1365-2966.2009.15179.x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Total star formation rate for the simulation shown also in Fig. 7. Over the entire course of the simulation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Total star formation rate for the simulation shown also in Fig. 7. Over the entire course of the simulation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2024-04-26T18:37:52Z</dcterms:modified>
</cp:coreProperties>
</file>