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B9F8A5-C663-42C9-9639-8CF1414634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DA4A25-A30A-4573-9B46-3777BBD0F1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Latent class model using predictors to define cognitive impairment. CVLTL = California Verbal Learning Test long-delay free recall; CVLTS = California Verbal Learning Test short-delay free recall; CVLTT = California Verbal Learning Test total; CWI = Delis–Kaplan Executive Functioning System color-word interference; DFC = Delis–Kaplan Executive Functioning System design fluency composite; DS = Digit Span; DSym = Digit Symbol; SD = standard deviation; TMA = Trail-Making Test Part A; TMB = Trail Making Test Part B; VF = Delis–Kaplan Executive Functioning System verbal fluency.
Multinomial logistic regression of odds of cognitive impairment. ORs and 95% CIs are based on a five-cluster model, which yielded the best overall fit to the data. Figure displays odds of objective cognitive impairment (Classes 4 and 5 derived from LCA) based on confirmed TBI history, and per 10-point change in three continuous predictors. Confidence intervals which overlap a value of 1 are not statistically significant. Each 10-point increase in AFQT scores (OR = .71) corresponds to a 29% decrease in likelihood of executive impairment, whereas each 10-point increase in PCL-M scores (OR = 1.28) corresponds to a 28% greater likelihood of executive impairment.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A4DE2B-9CA2-4FCE-B99C-0B3826E1CB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4, June 2014, Pages 391–402,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Latent class model using predictors to define cognitive impairment. CVLTL = California Verbal Learning Test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Latent class model using predictors to define cognitive impairment. CVLTL = California Verbal Learning Test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2024-04-26T10:22:04Z</dcterms:modified>
</cp:coreProperties>
</file>