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6A9317-EBEC-446C-8FDE-A97E1D9570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94AD22-F77E-4F8B-9399-4623EC44FA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Synchronization. (A) Learning curves and online gains during training of the synchronization mode in the main experiment. Anodal or sham tDCS was applied concurrently to the training. Black circles indicate anodal, gray diamonds sham stimulation. (B) Retention index of the 90-min and 24-h follow-up sessions. Error bars indicate SEs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89C875-30B6-46D0-9266-0B0701A8922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3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4, April 2016, Pages 1660–1667, </a:t>
            </a:r>
            <a:r>
              <a:rPr lang="en-US" altLang="en-US" sz="1000">
                <a:solidFill>
                  <a:srgbClr val="333333"/>
                </a:solidFill>
                <a:hlinkClick r:id="rId3"/>
              </a:rPr>
              <a:t>https://doi.org/10.1093/cercor/bhu335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Synchronization. (A) Learning curves and online gains during training of the synchronization mode in the main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Synchronization. (A) Learning curves and online gains during training of the synchronization mode in the main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2024-04-26T14:18:55Z</dcterms:modified>
</cp:coreProperties>
</file>