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D3E816-E298-451C-ABA7-AEDCA0C52E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9CFE58-5265-496E-9CA8-652FDE6898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HIV-associated nephropathies (black), classic focal segmental glomerulosclerosis (dark grey) and other types of glomerular diseases (light grey) during the three study periods (1995–2000, 2001–03 and 2004–07).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ERA-EDTA.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BCAEF4-04DC-43EE-BD84-68F3CD5115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r6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27, Issue 6, June 2012, Pages 2349–2355,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https://doi.org/10.1093/ndt/gfr676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Proportion of HIV-associated nephropathies (black), classic focal segmental glomerulosclerosis (dark grey)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Proportion of HIV-associated nephropathies (black), classic focal segmental glomerulosclerosis (dark grey)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2024-04-26T22:11:14Z</dcterms:modified>
</cp:coreProperties>
</file>