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C75C5-D0DC-4A72-9DDB-54A1E916DC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6F9B1-0D6E-4019-ADA7-9AF5162DC2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Models with a non-homogeneous underlying frame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British Society for the Philosophy of Science.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C8303-5325-4A02-9EC9-F80E986898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l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57, Issue 4, December 2006, Pages 755–779,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https://doi.org/10.1093/bjps/axl022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Models with a non-homogeneous underlying frame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7564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Models with a non-homogeneous underlying frame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2024-04-26T03:56:18Z</dcterms:modified>
</cp:coreProperties>
</file>