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454A1-8B0C-4A6B-8E68-E2295E0E1F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800D0-7394-4DA0-9D9E-70E6FEE1F9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2E0355-74EC-4287-8255-5ED8982529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2024-04-26T16:21:15Z</dcterms:modified>
</cp:coreProperties>
</file>