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953A80-5DDC-4776-B9B9-37E7E0E396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249D4-DFF4-41EC-BC8A-E75159AD21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to show multiple sources of selective attention to earlier cortical representation for luminance, color and motion. Hypothetical connections are indicated between sources of selective attention and neural representations for the sense of self, for action and for the sense of 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0BEEF-CC07-41FC-ABEF-96C420655D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807–814, </a:t>
            </a:r>
            <a:r>
              <a:rPr lang="en-US" altLang="en-US" sz="1000">
                <a:solidFill>
                  <a:srgbClr val="333333"/>
                </a:solidFill>
                <a:hlinkClick r:id="rId3"/>
              </a:rPr>
              <a:t>https://doi.org/10.1093/cercor/13.8.807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to show multiple sources of selective attention to earlier cortical representation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representation to show multiple sources of selective attention to earlier cortical representation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2024-04-27T04:05:53Z</dcterms:modified>
</cp:coreProperties>
</file>