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C47B0-01C9-4CA0-B3D8-B47010F368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FD8D1-D0F9-496F-B580-288D4BE2E7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vitamin E supplementation on lifespan in four subgroups according to dietary vitamin C intake and level of smoking. (A) 2,284 participants with ≥90 mg/day vitamin C and 5–19 cigarettes per day, (B) 2,400 participants with ≥90 mg/day vitamin C and ≥20 cigarettes per day, (C) 2,245 participants with &lt;90 mg/day vitamin C and 5–19 cigarettes per day, (D) 3,102 participants with &lt;90 mg/day vitamin C and ≥20 cigarettes per day. Vitamin C intake level was not available for 806 men, who are missing from these figures. Kaplan–Meier survival curves for the vitamin E and no-vitamin E groups are shown. Each step indicates one death. The curves have been cut off at 76.5 years because the number of participants declined abruptly thereafter.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Geriatrics Society.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A417B-F330-4B6D-BD12-B79AACE90A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geing/afq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Age Ageing</a:t>
            </a:r>
            <a:r>
              <a:rPr lang="en-US" altLang="en-US" sz="1000">
                <a:solidFill>
                  <a:srgbClr val="333333"/>
                </a:solidFill>
              </a:rPr>
              <a:t>, Volume 40, Issue 2, March 2011, Pages 215–220,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https://doi.org/10.1093/ageing/afq178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Effect of vitamin E supplementation on lifespan in four subgroups according to dietary vitamin C intake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Effect of vitamin E supplementation on lifespan in four subgroups according to dietary vitamin C intake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2024-04-26T16:25:17Z</dcterms:modified>
</cp:coreProperties>
</file>