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D1512F-D62D-4EDE-9EFA-D3D5F80051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CE694-BF71-4127-B171-AEC3F29938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B3FF0F-A3B3-47A4-A3BA-54533B1C7F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2024-04-26T08:29:30Z</dcterms:modified>
</cp:coreProperties>
</file>