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661A3E7-552F-4DAE-A59E-6F67DA67EDB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2B203D-1805-478C-86F6-B16A9F18FC6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0A8D2A-FFCE-4723-BF6A-D18E1A95378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2024-09-21T03:41:45Z</dcterms:modified>
</cp:coreProperties>
</file>