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2C036-24FB-4A27-ACCA-51FAE1131B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251BC-6FCD-4EEF-90D9-F1C4D0623D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prevalence of the MetS according to MET min/week of MPA and VPA. Prevalence estimates were adjusted for age, sex, ethnicity, socio-economic status, smoking, alcohol, dietary fat, saturated fat and sodium. Minutes per week of MPA and VPA are approximations and were determined by dividing the corresponding MET min/week values by 3.33 and 6.67, respectively. Prevalence estimates were plotted from MPA and VPA MET min/week values of 0 to values that corresponded to the 98th percentile of the sample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A4226-C75A-4A37-A93E-561F21C6E9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1132–1140,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Estimated prevalence of the MetS according to MET min/week of MPA and VPA. Prevalence estimates were adjusted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376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Estimated prevalence of the MetS according to MET min/week of MPA and VPA. Prevalence estimates were adjusted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2024-04-26T13:56:39Z</dcterms:modified>
</cp:coreProperties>
</file>