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CC27AB-CC7F-4E07-9A46-446815533E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939B0A-6CB5-4BA2-BF35-CA40A77033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plots and best-fitting lines of plasma Aβ42 versus levels of Aβ42 in temporal formic acid (FA) cortical extracts (A) and frontal FA cortical extracts (B) stratified by the presence (◊, solid best-fit line) or absence (•, dashed best-fit line) of the APOE e4 allele. There is an inverse correlation of plasma Aβ42 and FA Aβ42 in APOE ε4 carriers but a positive correlation in APOE ε4 noncarriers. p for interaction &lt; 0.05 for temporal FA Aβ42; p = 0.07 for frontal FA Aβ42).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C229C2-F9FF-4521-969C-00CC494D04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03d3ae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66, Issue 4, April 2007, Pages 264–271,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https://doi.org/10.1097/NEN.0b013e31803d3ae4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Scatter plots and best-fitting lines of plasma Aβ42 versus levels of Aβ42 in temporal formic acid (FA)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Scatter plots and best-fitting lines of plasma Aβ42 versus levels of Aβ42 in temporal formic acid (FA)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2024-04-26T23:38:36Z</dcterms:modified>
</cp:coreProperties>
</file>