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AB6AE-1D35-48A4-817B-191C346F5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5F42F-B5D7-4F05-8DE1-CA33722170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 from observation transcript.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FBEC5-D9C0-480A-8656-80C9E8226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l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97, Issue 3, September 2006, Pages 401–407,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https://doi.org/10.1093/bja/ael175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Extract from observation transcript.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Extract from observation transcript.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2024-04-26T05:29:17Z</dcterms:modified>
</cp:coreProperties>
</file>