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10E67-2ADA-43CD-A3B4-AF1C934E28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66728-25BB-42E7-804C-314DA64ADD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Sequence learning across blocks is plotted for waking alert (A) and hypnotic state (B), separately. Sequence learning performance (measured by the reaction time differences between high- and low-predictability events) was higher in the hypnotic state compared with the waking alert condition (C). Error bars represent standard error of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DD6F31-A63B-4A51-BE37-51A6A70A8E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4, April 2013, Pages 801–805,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Sequence learning across blocks is plotted for waking alert (A) and hypnotic state (B), separately. Sequence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Sequence learning across blocks is plotted for waking alert (A) and hypnotic state (B), separately. Sequence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2024-04-26T15:38:37Z</dcterms:modified>
</cp:coreProperties>
</file>