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448A3-B694-4A33-A929-40F9775B68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81BB8-3F3F-42F8-B1DE-3806417C7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law as interpretive argument.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Journal of International Law Vol. 19 no. 2 © EJIL 2008;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56BEF-9167-4406-B79A-4B160FFD61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Interpretive issues clarified through references to case law.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Journal of International Law Vol. 19 no. 2 © EJIL 2008;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56BEF-9167-4406-B79A-4B160FFD613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interpretive arguments by ICSID tribunals.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Journal of International Law Vol. 19 no. 2 © EJIL 2008;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56BEF-9167-4406-B79A-4B160FFD613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il/chn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jil/chn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jil/chn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Int Law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2008, Pages 301–364,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https://doi.org/10.1093/ejil/chn011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Case law as interpretive argument.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857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Int Law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2008, Pages 301–364,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https://doi.org/10.1093/ejil/chn011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Interpretive issues clarified through references to case law.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3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Int Law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2008, Pages 301–364,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https://doi.org/10.1093/ejil/chn011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Use of interpretive arguments by ICSID tribunals.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4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Case law as interpretive argument.
</vt:lpstr>
      <vt:lpstr>Figure 2. Interpretive issues clarified through references to case law.
</vt:lpstr>
      <vt:lpstr>Figure 3. Use of interpretive arguments by ICSID tribunals.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2024-04-26T07:52:42Z</dcterms:modified>
</cp:coreProperties>
</file>